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8" r:id="rId3"/>
    <p:sldId id="279" r:id="rId4"/>
    <p:sldId id="282" r:id="rId5"/>
    <p:sldId id="283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577"/>
          <a:stretch/>
        </p:blipFill>
        <p:spPr>
          <a:xfrm>
            <a:off x="0" y="1"/>
            <a:ext cx="801715" cy="91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293925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205528" y="1666695"/>
            <a:ext cx="8010190" cy="1228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Entrainement aux majuscules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2394842-7D8F-46CF-AE07-D26EFC2D14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77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Je copie le poème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B013271-3FC8-4303-88E4-C783862B98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7099ADA-8900-4CA6-A332-43F1235469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501" y="1490133"/>
            <a:ext cx="5481832" cy="34290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2BE92F8-0DC9-4CC0-B770-59FBD211D5BA}"/>
              </a:ext>
            </a:extLst>
          </p:cNvPr>
          <p:cNvSpPr txBox="1"/>
          <p:nvPr/>
        </p:nvSpPr>
        <p:spPr>
          <a:xfrm>
            <a:off x="1600201" y="2041091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Copie le poème que tu as choisi.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Prends ton temps.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Corrige-toi.</a:t>
            </a:r>
            <a:endParaRPr kumimoji="0" lang="fr-FR" sz="36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9990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54" y="-2112"/>
            <a:ext cx="10502558" cy="1325563"/>
          </a:xfrm>
        </p:spPr>
        <p:txBody>
          <a:bodyPr/>
          <a:lstStyle/>
          <a:p>
            <a:r>
              <a:rPr lang="fr-FR" b="1" dirty="0"/>
              <a:t>    </a:t>
            </a:r>
            <a:r>
              <a:rPr lang="fr-FR" b="1" dirty="0">
                <a:solidFill>
                  <a:srgbClr val="9EC979"/>
                </a:solidFill>
              </a:rPr>
              <a:t>Projet BD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544233A-76CF-4221-A16D-E43F1286E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079" y="1323451"/>
            <a:ext cx="5914607" cy="42071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AAA34B0-81D5-40E8-BEC4-E8D1508B4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6017" y="1591005"/>
            <a:ext cx="3996981" cy="338079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0FCFFBE-BC13-56C1-BFED-DDADBD76669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34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454" y="-2112"/>
            <a:ext cx="10502558" cy="1325563"/>
          </a:xfrm>
        </p:spPr>
        <p:txBody>
          <a:bodyPr/>
          <a:lstStyle/>
          <a:p>
            <a:r>
              <a:rPr lang="fr-FR" b="1" dirty="0"/>
              <a:t>    </a:t>
            </a:r>
            <a:r>
              <a:rPr lang="fr-FR" b="1" dirty="0">
                <a:solidFill>
                  <a:srgbClr val="9EC979"/>
                </a:solidFill>
              </a:rPr>
              <a:t>Projet BD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544233A-76CF-4221-A16D-E43F1286E0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079" y="1323451"/>
            <a:ext cx="5914607" cy="42071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AAA34B0-81D5-40E8-BEC4-E8D1508B4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6017" y="1591005"/>
            <a:ext cx="3996981" cy="3380797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0FCFFBE-BC13-56C1-BFED-DDADBD76669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2806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75</Words>
  <Application>Microsoft Office PowerPoint</Application>
  <PresentationFormat>Grand écran</PresentationFormat>
  <Paragraphs>19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    Projet BD</vt:lpstr>
      <vt:lpstr>    Projet BD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29</cp:revision>
  <dcterms:created xsi:type="dcterms:W3CDTF">2021-07-17T07:25:24Z</dcterms:created>
  <dcterms:modified xsi:type="dcterms:W3CDTF">2022-08-25T15:23:21Z</dcterms:modified>
</cp:coreProperties>
</file>